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8312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287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836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0775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9635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186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6491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4437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255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7043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4986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92FE6-EE51-4D34-97A7-567AEB167064}" type="datetimeFigureOut">
              <a:rPr lang="en-IN" smtClean="0"/>
              <a:t>16-06-2025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B3072-5565-4284-936D-3A627150B7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25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Joint Letters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719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चक्की</a:t>
            </a:r>
            <a:r>
              <a:rPr lang="en-US" dirty="0" smtClean="0"/>
              <a:t> - Grinder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बच्चा</a:t>
            </a:r>
            <a:r>
              <a:rPr lang="en-US" dirty="0" smtClean="0"/>
              <a:t> - Child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872"/>
            <a:ext cx="4040188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8"/>
            <a:ext cx="3687777" cy="373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50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लटटू</a:t>
            </a:r>
            <a:r>
              <a:rPr lang="en-US" dirty="0" smtClean="0"/>
              <a:t> - Top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टिडडी</a:t>
            </a:r>
            <a:r>
              <a:rPr lang="en-US" dirty="0" smtClean="0"/>
              <a:t> - Locust</a:t>
            </a:r>
            <a:endParaRPr lang="en-IN" dirty="0"/>
          </a:p>
        </p:txBody>
      </p:sp>
      <p:sp>
        <p:nvSpPr>
          <p:cNvPr id="8" name="AutoShape 4" descr="4-6 Years Spinning Toy To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2348880"/>
            <a:ext cx="4034708" cy="377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03244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छ </a:t>
            </a:r>
            <a:r>
              <a:rPr lang="en-US" dirty="0" err="1" smtClean="0"/>
              <a:t>त्ता</a:t>
            </a:r>
            <a:r>
              <a:rPr lang="en-US" dirty="0" smtClean="0"/>
              <a:t> - Hive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रददी</a:t>
            </a:r>
            <a:r>
              <a:rPr lang="en-US" dirty="0" smtClean="0"/>
              <a:t> - Waste</a:t>
            </a:r>
            <a:endParaRPr lang="en-IN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864"/>
            <a:ext cx="40401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1"/>
            <a:ext cx="4104455" cy="384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अन्न</a:t>
            </a:r>
            <a:r>
              <a:rPr lang="en-US" dirty="0" smtClean="0"/>
              <a:t> - Grain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चप्पल</a:t>
            </a:r>
            <a:r>
              <a:rPr lang="en-US" dirty="0" smtClean="0"/>
              <a:t> - Slipper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4032448" cy="3705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383768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4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/>
          <a:lstStyle/>
          <a:p>
            <a:r>
              <a:rPr lang="en-US" dirty="0" err="1" smtClean="0"/>
              <a:t>गुब्बारा</a:t>
            </a:r>
            <a:r>
              <a:rPr lang="en-US" dirty="0" smtClean="0"/>
              <a:t> - Balloon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अम्मा</a:t>
            </a:r>
            <a:r>
              <a:rPr lang="en-US" dirty="0" smtClean="0"/>
              <a:t> - Mother</a:t>
            </a:r>
            <a:endParaRPr lang="en-IN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348880"/>
            <a:ext cx="38189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79"/>
            <a:ext cx="4104455" cy="377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पिल्ला</a:t>
            </a:r>
            <a:r>
              <a:rPr lang="en-US" dirty="0" smtClean="0"/>
              <a:t> - </a:t>
            </a:r>
            <a:r>
              <a:rPr lang="en-US" dirty="0" err="1" smtClean="0"/>
              <a:t>Puupy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रस्सी</a:t>
            </a:r>
            <a:r>
              <a:rPr lang="en-US" dirty="0" smtClean="0"/>
              <a:t> - Rope</a:t>
            </a:r>
            <a:endParaRPr lang="en-IN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78" y="2174875"/>
            <a:ext cx="3459197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8" y="2174875"/>
            <a:ext cx="395128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4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मक्का</a:t>
            </a:r>
            <a:r>
              <a:rPr lang="en-US" dirty="0" smtClean="0"/>
              <a:t> - Corn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प </a:t>
            </a:r>
            <a:r>
              <a:rPr lang="en-US" dirty="0" err="1" smtClean="0"/>
              <a:t>त्ता</a:t>
            </a:r>
            <a:r>
              <a:rPr lang="en-US" dirty="0" smtClean="0"/>
              <a:t> - Leaf</a:t>
            </a:r>
            <a:endParaRPr lang="en-IN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888"/>
            <a:ext cx="40401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48880"/>
            <a:ext cx="404177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205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द्</a:t>
            </a:r>
            <a:r>
              <a:rPr lang="en-US" dirty="0" smtClean="0"/>
              <a:t> </a:t>
            </a:r>
            <a:r>
              <a:rPr lang="en-US" dirty="0" err="1" smtClean="0"/>
              <a:t>वित्व</a:t>
            </a:r>
            <a:r>
              <a:rPr lang="en-US" dirty="0" smtClean="0"/>
              <a:t> </a:t>
            </a:r>
            <a:r>
              <a:rPr lang="en-US" dirty="0" err="1" smtClean="0"/>
              <a:t>व्यंजन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डिब्बा</a:t>
            </a:r>
            <a:r>
              <a:rPr lang="en-US" dirty="0" smtClean="0"/>
              <a:t> - Box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चम्मच</a:t>
            </a:r>
            <a:r>
              <a:rPr lang="en-US" dirty="0" smtClean="0"/>
              <a:t> - </a:t>
            </a:r>
            <a:r>
              <a:rPr lang="en-US" dirty="0" smtClean="0"/>
              <a:t>Spoon</a:t>
            </a:r>
            <a:endParaRPr lang="en-IN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880"/>
            <a:ext cx="404018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04864"/>
            <a:ext cx="404177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4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79</Words>
  <Application>Microsoft Office PowerPoint</Application>
  <PresentationFormat>On-screen Show (4:3)</PresentationFormat>
  <Paragraphs>26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द् वित्व व्यंजन</vt:lpstr>
      <vt:lpstr>द् वित्व व्यंजन</vt:lpstr>
      <vt:lpstr>द् वित्व व्यंजन</vt:lpstr>
      <vt:lpstr>द् वित्व व्यंजन</vt:lpstr>
      <vt:lpstr>द् वित्व व्यंजन</vt:lpstr>
      <vt:lpstr>द् वित्व व्यंजन</vt:lpstr>
      <vt:lpstr>द् वित्व व्यंजन</vt:lpstr>
      <vt:lpstr>द् वित्व व्यंजन</vt:lpstr>
      <vt:lpstr>द् वित्व व्यंजन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sns</dc:creator>
  <cp:lastModifiedBy>sns</cp:lastModifiedBy>
  <cp:revision>10</cp:revision>
  <dcterms:created xsi:type="dcterms:W3CDTF">2025-06-13T04:37:56Z</dcterms:created>
  <dcterms:modified xsi:type="dcterms:W3CDTF">2025-06-16T05:01:02Z</dcterms:modified>
</cp:coreProperties>
</file>